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 sz="2200">
                <a:solidFill>
                  <a:srgbClr val="CBD5E1"/>
                </a:solidFill>
                <a:latin typeface="Inter"/>
              </a:rPr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 sz="2200">
                <a:solidFill>
                  <a:srgbClr val="CBD5E1"/>
                </a:solidFill>
                <a:latin typeface="Inter"/>
              </a:rPr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 sz="2200">
                <a:solidFill>
                  <a:srgbClr val="CBD5E1"/>
                </a:solidFill>
                <a:latin typeface="Inter"/>
              </a:rPr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 sz="2200">
                <a:solidFill>
                  <a:srgbClr val="CBD5E1"/>
                </a:solidFill>
                <a:latin typeface="Inter"/>
              </a:rPr>
              <a:t>Click to edit Master text styles</a:t>
            </a:r>
          </a:p>
          <a:p>
            <a:pPr lvl="1"/>
            <a:r>
              <a:rPr lang="en-US" smtClean="0" sz="2200">
                <a:solidFill>
                  <a:srgbClr val="CBD5E1"/>
                </a:solidFill>
                <a:latin typeface="Inter"/>
              </a:rPr>
              <a:t>Second level</a:t>
            </a:r>
          </a:p>
          <a:p>
            <a:pPr lvl="2"/>
            <a:r>
              <a:rPr lang="en-US" smtClean="0" sz="2200">
                <a:solidFill>
                  <a:srgbClr val="CBD5E1"/>
                </a:solidFill>
                <a:latin typeface="Inter"/>
              </a:rPr>
              <a:t>Third level</a:t>
            </a:r>
          </a:p>
          <a:p>
            <a:pPr lvl="3"/>
            <a:r>
              <a:rPr lang="en-US" smtClean="0" sz="2200">
                <a:solidFill>
                  <a:srgbClr val="CBD5E1"/>
                </a:solidFill>
                <a:latin typeface="Inter"/>
              </a:rPr>
              <a:t>Fourth level</a:t>
            </a:r>
          </a:p>
          <a:p>
            <a:pPr lvl="4"/>
            <a:r>
              <a:rPr lang="en-US" smtClean="0" sz="2200">
                <a:solidFill>
                  <a:srgbClr val="CBD5E1"/>
                </a:solidFill>
                <a:latin typeface="Inter"/>
              </a:rPr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 sz="2200">
                <a:solidFill>
                  <a:srgbClr val="CBD5E1"/>
                </a:solidFill>
                <a:latin typeface="Inter"/>
              </a:rPr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 sz="2200">
                <a:solidFill>
                  <a:srgbClr val="CBD5E1"/>
                </a:solidFill>
                <a:latin typeface="Inter"/>
              </a:rPr>
              <a:t>Click to edit Master text styles</a:t>
            </a:r>
          </a:p>
          <a:p>
            <a:pPr lvl="1"/>
            <a:r>
              <a:rPr lang="en-US" smtClean="0" sz="2200">
                <a:solidFill>
                  <a:srgbClr val="CBD5E1"/>
                </a:solidFill>
                <a:latin typeface="Inter"/>
              </a:rPr>
              <a:t>Second level</a:t>
            </a:r>
          </a:p>
          <a:p>
            <a:pPr lvl="2"/>
            <a:r>
              <a:rPr lang="en-US" smtClean="0" sz="2200">
                <a:solidFill>
                  <a:srgbClr val="CBD5E1"/>
                </a:solidFill>
                <a:latin typeface="Inter"/>
              </a:rPr>
              <a:t>Third level</a:t>
            </a:r>
          </a:p>
          <a:p>
            <a:pPr lvl="3"/>
            <a:r>
              <a:rPr lang="en-US" smtClean="0" sz="2200">
                <a:solidFill>
                  <a:srgbClr val="CBD5E1"/>
                </a:solidFill>
                <a:latin typeface="Inter"/>
              </a:rPr>
              <a:t>Fourth level</a:t>
            </a:r>
          </a:p>
          <a:p>
            <a:pPr lvl="4"/>
            <a:r>
              <a:rPr lang="en-US" smtClean="0" sz="2200">
                <a:solidFill>
                  <a:srgbClr val="CBD5E1"/>
                </a:solidFill>
                <a:latin typeface="Inter"/>
              </a:rPr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 sz="2200">
                <a:solidFill>
                  <a:srgbClr val="CBD5E1"/>
                </a:solidFill>
                <a:latin typeface="Inter"/>
              </a:rPr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 sz="2200">
                <a:solidFill>
                  <a:srgbClr val="CBD5E1"/>
                </a:solidFill>
                <a:latin typeface="Inter"/>
              </a:rPr>
              <a:t>Click to edit Master text styles</a:t>
            </a:r>
          </a:p>
          <a:p>
            <a:pPr lvl="1"/>
            <a:r>
              <a:rPr lang="en-US" smtClean="0" sz="2200">
                <a:solidFill>
                  <a:srgbClr val="CBD5E1"/>
                </a:solidFill>
                <a:latin typeface="Inter"/>
              </a:rPr>
              <a:t>Second level</a:t>
            </a:r>
          </a:p>
          <a:p>
            <a:pPr lvl="2"/>
            <a:r>
              <a:rPr lang="en-US" smtClean="0" sz="2200">
                <a:solidFill>
                  <a:srgbClr val="CBD5E1"/>
                </a:solidFill>
                <a:latin typeface="Inter"/>
              </a:rPr>
              <a:t>Third level</a:t>
            </a:r>
          </a:p>
          <a:p>
            <a:pPr lvl="3"/>
            <a:r>
              <a:rPr lang="en-US" smtClean="0" sz="2200">
                <a:solidFill>
                  <a:srgbClr val="CBD5E1"/>
                </a:solidFill>
                <a:latin typeface="Inter"/>
              </a:rPr>
              <a:t>Fourth level</a:t>
            </a:r>
          </a:p>
          <a:p>
            <a:pPr lvl="4"/>
            <a:r>
              <a:rPr lang="en-US" smtClean="0" sz="2200">
                <a:solidFill>
                  <a:srgbClr val="CBD5E1"/>
                </a:solidFill>
                <a:latin typeface="Inter"/>
              </a:rPr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 sz="2200">
                <a:solidFill>
                  <a:srgbClr val="CBD5E1"/>
                </a:solidFill>
                <a:latin typeface="Inter"/>
              </a:rPr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 sz="2200">
                <a:solidFill>
                  <a:srgbClr val="CBD5E1"/>
                </a:solidFill>
                <a:latin typeface="Inter"/>
              </a:rPr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 sz="2200">
                <a:solidFill>
                  <a:srgbClr val="CBD5E1"/>
                </a:solidFill>
                <a:latin typeface="Inter"/>
              </a:rPr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 sz="2200">
                <a:solidFill>
                  <a:srgbClr val="CBD5E1"/>
                </a:solidFill>
                <a:latin typeface="Inter"/>
              </a:rPr>
              <a:t>Click to edit Master text styles</a:t>
            </a:r>
          </a:p>
          <a:p>
            <a:pPr lvl="1"/>
            <a:r>
              <a:rPr lang="en-US" smtClean="0" sz="2200">
                <a:solidFill>
                  <a:srgbClr val="CBD5E1"/>
                </a:solidFill>
                <a:latin typeface="Inter"/>
              </a:rPr>
              <a:t>Second level</a:t>
            </a:r>
          </a:p>
          <a:p>
            <a:pPr lvl="2"/>
            <a:r>
              <a:rPr lang="en-US" smtClean="0" sz="2200">
                <a:solidFill>
                  <a:srgbClr val="CBD5E1"/>
                </a:solidFill>
                <a:latin typeface="Inter"/>
              </a:rPr>
              <a:t>Third level</a:t>
            </a:r>
          </a:p>
          <a:p>
            <a:pPr lvl="3"/>
            <a:r>
              <a:rPr lang="en-US" smtClean="0" sz="2200">
                <a:solidFill>
                  <a:srgbClr val="CBD5E1"/>
                </a:solidFill>
                <a:latin typeface="Inter"/>
              </a:rPr>
              <a:t>Fourth level</a:t>
            </a:r>
          </a:p>
          <a:p>
            <a:pPr lvl="4"/>
            <a:r>
              <a:rPr lang="en-US" smtClean="0" sz="2200">
                <a:solidFill>
                  <a:srgbClr val="CBD5E1"/>
                </a:solidFill>
                <a:latin typeface="Inter"/>
              </a:rPr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 sz="2200">
                <a:solidFill>
                  <a:srgbClr val="CBD5E1"/>
                </a:solidFill>
                <a:latin typeface="Inter"/>
              </a:rPr>
              <a:t>Click to edit Master text styles</a:t>
            </a:r>
          </a:p>
          <a:p>
            <a:pPr lvl="1"/>
            <a:r>
              <a:rPr lang="en-US" smtClean="0" sz="2200">
                <a:solidFill>
                  <a:srgbClr val="CBD5E1"/>
                </a:solidFill>
                <a:latin typeface="Inter"/>
              </a:rPr>
              <a:t>Second level</a:t>
            </a:r>
          </a:p>
          <a:p>
            <a:pPr lvl="2"/>
            <a:r>
              <a:rPr lang="en-US" smtClean="0" sz="2200">
                <a:solidFill>
                  <a:srgbClr val="CBD5E1"/>
                </a:solidFill>
                <a:latin typeface="Inter"/>
              </a:rPr>
              <a:t>Third level</a:t>
            </a:r>
          </a:p>
          <a:p>
            <a:pPr lvl="3"/>
            <a:r>
              <a:rPr lang="en-US" smtClean="0" sz="2200">
                <a:solidFill>
                  <a:srgbClr val="CBD5E1"/>
                </a:solidFill>
                <a:latin typeface="Inter"/>
              </a:rPr>
              <a:t>Fourth level</a:t>
            </a:r>
          </a:p>
          <a:p>
            <a:pPr lvl="4"/>
            <a:r>
              <a:rPr lang="en-US" smtClean="0" sz="2200">
                <a:solidFill>
                  <a:srgbClr val="CBD5E1"/>
                </a:solidFill>
                <a:latin typeface="Inter"/>
              </a:rPr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 sz="2200">
                <a:solidFill>
                  <a:srgbClr val="CBD5E1"/>
                </a:solidFill>
                <a:latin typeface="Inter"/>
              </a:rPr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 sz="2200">
                <a:solidFill>
                  <a:srgbClr val="CBD5E1"/>
                </a:solidFill>
                <a:latin typeface="Inter"/>
              </a:rPr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 sz="2200">
                <a:solidFill>
                  <a:srgbClr val="CBD5E1"/>
                </a:solidFill>
                <a:latin typeface="Inter"/>
              </a:rPr>
              <a:t>Click to edit Master text styles</a:t>
            </a:r>
          </a:p>
          <a:p>
            <a:pPr lvl="1"/>
            <a:r>
              <a:rPr lang="en-US" smtClean="0" sz="2200">
                <a:solidFill>
                  <a:srgbClr val="CBD5E1"/>
                </a:solidFill>
                <a:latin typeface="Inter"/>
              </a:rPr>
              <a:t>Second level</a:t>
            </a:r>
          </a:p>
          <a:p>
            <a:pPr lvl="2"/>
            <a:r>
              <a:rPr lang="en-US" smtClean="0" sz="2200">
                <a:solidFill>
                  <a:srgbClr val="CBD5E1"/>
                </a:solidFill>
                <a:latin typeface="Inter"/>
              </a:rPr>
              <a:t>Third level</a:t>
            </a:r>
          </a:p>
          <a:p>
            <a:pPr lvl="3"/>
            <a:r>
              <a:rPr lang="en-US" smtClean="0" sz="2200">
                <a:solidFill>
                  <a:srgbClr val="CBD5E1"/>
                </a:solidFill>
                <a:latin typeface="Inter"/>
              </a:rPr>
              <a:t>Fourth level</a:t>
            </a:r>
          </a:p>
          <a:p>
            <a:pPr lvl="4"/>
            <a:r>
              <a:rPr lang="en-US" smtClean="0" sz="2200">
                <a:solidFill>
                  <a:srgbClr val="CBD5E1"/>
                </a:solidFill>
                <a:latin typeface="Inter"/>
              </a:rPr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 sz="2200">
                <a:solidFill>
                  <a:srgbClr val="CBD5E1"/>
                </a:solidFill>
                <a:latin typeface="Inter"/>
              </a:rPr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 sz="2200">
                <a:solidFill>
                  <a:srgbClr val="CBD5E1"/>
                </a:solidFill>
                <a:latin typeface="Inter"/>
              </a:rPr>
              <a:t>Click to edit Master text styles</a:t>
            </a:r>
          </a:p>
          <a:p>
            <a:pPr lvl="1"/>
            <a:r>
              <a:rPr lang="en-US" smtClean="0" sz="2200">
                <a:solidFill>
                  <a:srgbClr val="CBD5E1"/>
                </a:solidFill>
                <a:latin typeface="Inter"/>
              </a:rPr>
              <a:t>Second level</a:t>
            </a:r>
          </a:p>
          <a:p>
            <a:pPr lvl="2"/>
            <a:r>
              <a:rPr lang="en-US" smtClean="0" sz="2200">
                <a:solidFill>
                  <a:srgbClr val="CBD5E1"/>
                </a:solidFill>
                <a:latin typeface="Inter"/>
              </a:rPr>
              <a:t>Third level</a:t>
            </a:r>
          </a:p>
          <a:p>
            <a:pPr lvl="3"/>
            <a:r>
              <a:rPr lang="en-US" smtClean="0" sz="2200">
                <a:solidFill>
                  <a:srgbClr val="CBD5E1"/>
                </a:solidFill>
                <a:latin typeface="Inter"/>
              </a:rPr>
              <a:t>Fourth level</a:t>
            </a:r>
          </a:p>
          <a:p>
            <a:pPr lvl="4"/>
            <a:r>
              <a:rPr lang="en-US" smtClean="0" sz="2200">
                <a:solidFill>
                  <a:srgbClr val="CBD5E1"/>
                </a:solidFill>
                <a:latin typeface="Inter"/>
              </a:rPr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 sz="2200">
                <a:solidFill>
                  <a:srgbClr val="CBD5E1"/>
                </a:solidFill>
                <a:latin typeface="Inter"/>
              </a:rPr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 sz="2200">
                <a:solidFill>
                  <a:srgbClr val="CBD5E1"/>
                </a:solidFill>
                <a:latin typeface="Inter"/>
              </a:rPr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 sz="2200">
                <a:solidFill>
                  <a:srgbClr val="CBD5E1"/>
                </a:solidFill>
                <a:latin typeface="Inter"/>
              </a:rPr>
              <a:t>Click to edit Master text styles</a:t>
            </a:r>
          </a:p>
          <a:p>
            <a:pPr lvl="1"/>
            <a:r>
              <a:rPr lang="en-US" smtClean="0" sz="2200">
                <a:solidFill>
                  <a:srgbClr val="CBD5E1"/>
                </a:solidFill>
                <a:latin typeface="Inter"/>
              </a:rPr>
              <a:t>Second level</a:t>
            </a:r>
          </a:p>
          <a:p>
            <a:pPr lvl="2"/>
            <a:r>
              <a:rPr lang="en-US" smtClean="0" sz="2200">
                <a:solidFill>
                  <a:srgbClr val="CBD5E1"/>
                </a:solidFill>
                <a:latin typeface="Inter"/>
              </a:rPr>
              <a:t>Third level</a:t>
            </a:r>
          </a:p>
          <a:p>
            <a:pPr lvl="3"/>
            <a:r>
              <a:rPr lang="en-US" smtClean="0" sz="2200">
                <a:solidFill>
                  <a:srgbClr val="CBD5E1"/>
                </a:solidFill>
                <a:latin typeface="Inter"/>
              </a:rPr>
              <a:t>Fourth level</a:t>
            </a:r>
          </a:p>
          <a:p>
            <a:pPr lvl="4"/>
            <a:r>
              <a:rPr lang="en-US" smtClean="0" sz="2200">
                <a:solidFill>
                  <a:srgbClr val="CBD5E1"/>
                </a:solidFill>
                <a:latin typeface="Inter"/>
              </a:rPr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 sz="2200">
                <a:solidFill>
                  <a:srgbClr val="CBD5E1"/>
                </a:solidFill>
                <a:latin typeface="Inter"/>
              </a:rPr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 sz="2200">
                <a:solidFill>
                  <a:srgbClr val="CBD5E1"/>
                </a:solidFill>
                <a:latin typeface="Inter"/>
              </a:rPr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 sz="2200">
                <a:solidFill>
                  <a:srgbClr val="CBD5E1"/>
                </a:solidFill>
                <a:latin typeface="Inter"/>
              </a:rPr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F172A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200">
                <a:solidFill>
                  <a:srgbClr val="CBD5E1"/>
                </a:solidFill>
                <a:latin typeface="Inter"/>
              </a:rPr>
              <a:t>Introduction to Generative AI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1783080"/>
            <a:ext cx="4114800" cy="2286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2200">
                <a:solidFill>
                  <a:srgbClr val="CBD5E1"/>
                </a:solidFill>
                <a:latin typeface="Inter"/>
              </a:rPr>
              <a:t>AI systems that create content</a:t>
            </a:r>
          </a:p>
          <a:p>
            <a:r>
              <a:rPr sz="2200">
                <a:solidFill>
                  <a:srgbClr val="CBD5E1"/>
                </a:solidFill>
                <a:latin typeface="Inter"/>
              </a:rPr>
              <a:t>Uses deep learning models</a:t>
            </a:r>
          </a:p>
          <a:p>
            <a:r>
              <a:rPr sz="2200">
                <a:solidFill>
                  <a:srgbClr val="CBD5E1"/>
                </a:solidFill>
                <a:latin typeface="Inter"/>
              </a:rPr>
              <a:t>Text, images, audio generation</a:t>
            </a:r>
          </a:p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6320" y="1783080"/>
            <a:ext cx="3657600" cy="243962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